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13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A8CBF-D78C-EA88-7C8D-B22F2171D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/>
            </a:lvl1pPr>
          </a:lstStyle>
          <a:p>
            <a:r>
              <a:rPr lang="en-US" altLang="zh-CN" dirty="0"/>
              <a:t>A </a:t>
            </a:r>
            <a:r>
              <a:rPr lang="en-US" altLang="zh-CN" dirty="0" err="1"/>
              <a:t>Breif</a:t>
            </a:r>
            <a:r>
              <a:rPr lang="en-US" altLang="zh-CN" dirty="0"/>
              <a:t> Intro to Visual Prompting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5618A7-808C-04BE-6070-E3DFFC0AB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389DA5-C344-604E-5BF7-0D9936120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2775-A468-450A-83AF-5C30084BFB4B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AC488C-F2CE-5117-0B70-A5B0448B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9E3CAA-18A2-33A0-F7FB-605AA10C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BAD4-5847-4E2D-AAE1-20DCFB4FC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39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DBE317-C40E-D451-0AE4-0558061A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74FACE1-8797-59D2-896F-EE543E6C3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995D57-F97B-1261-1A46-0405060B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2775-A468-450A-83AF-5C30084BFB4B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B8C51A-35DA-9D8A-9A67-5E6B751F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36F8AC-6D3C-9941-68D3-676E2783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BAD4-5847-4E2D-AAE1-20DCFB4FC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53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D599B4-0C92-86AC-27B8-9DD4F1A42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4CD667-3EC3-2FC0-0A21-E598AC23C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B84462-4056-68F0-9865-328D35C9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2775-A468-450A-83AF-5C30084BFB4B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150294-4E90-0CB9-A0BF-C190DA9D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0A8C0E-2C76-F163-BC96-D5D3880AB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BAD4-5847-4E2D-AAE1-20DCFB4FC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69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65D912-6FF7-4F6E-9CE9-598957D5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654F7A-E9F7-D479-EC3B-AFEEC3700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1367E6-3A2C-115A-B35D-A1693A28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2775-A468-450A-83AF-5C30084BFB4B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8480D1-BFE5-5CB0-83FD-E67A6517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E93660-3A91-E389-1F2F-2CD226D0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BAD4-5847-4E2D-AAE1-20DCFB4FC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12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B02DA-3AFF-F2AD-B014-2F963651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DDBF89-0142-009D-6950-EAFFFD5F6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F7CE52-9890-D3CD-0D16-D1061006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2775-A468-450A-83AF-5C30084BFB4B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CC7540-74E2-7259-D890-A560689C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B6BA0B-E3AC-4CDC-66D0-BBC9B484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BAD4-5847-4E2D-AAE1-20DCFB4FC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7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8AB6FD-177F-5BF1-983F-FCFD0376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6FE7C9-13F6-92DE-1CC0-699BD0EB4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5577BA-8AC7-5168-601C-B2815CB02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BBD989-21A4-F03C-BDA2-5D49A994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2775-A468-450A-83AF-5C30084BFB4B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BBD9BF-EB9B-3560-824F-650420BB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17C7C2-934D-0DA9-D9B8-F2D61AF5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BAD4-5847-4E2D-AAE1-20DCFB4FC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8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8AB19-9003-33DD-3939-B97B088F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050A3A-E585-63B8-14D6-07D5FA041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5043EF-9017-E519-97BE-7A305A4D7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48B03E-02CF-F294-5008-823DACC10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0C3565A-2F45-10C9-45A2-BBE25A56A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47793A4-D42C-4F45-96F2-B9961873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2775-A468-450A-83AF-5C30084BFB4B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5246623-2CE9-D190-F86E-B674B92A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0DEED40-ECE8-3C10-7EAE-2EA1D1A4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BAD4-5847-4E2D-AAE1-20DCFB4FC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15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5B7D95-3AF1-1C07-3AF7-DFE40B77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A4F3C8-84E7-DE48-870D-B163DE35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2775-A468-450A-83AF-5C30084BFB4B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AFAE059-F181-CAC1-8527-24027CA5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F36020-42EF-2705-4C1D-CCE16122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BAD4-5847-4E2D-AAE1-20DCFB4FC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19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66F13B0-9E58-2D83-0649-1488DC73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2775-A468-450A-83AF-5C30084BFB4B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4F0BA3-90D7-5103-D7E9-08B1DE7E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AA89E3-A6B9-FCFA-BDEA-93167AA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BAD4-5847-4E2D-AAE1-20DCFB4FC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52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0121B4-3082-A509-C990-260EEB94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0E8C85-4FBB-08AE-88D6-DEEC0A52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1BA907-8CC7-56D7-FF79-7AEF671AA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A04699-2BF6-A193-BD8B-4C7C21BC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2775-A468-450A-83AF-5C30084BFB4B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D55007-E0E6-2887-2F15-107C8A8D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384795-B511-AB0E-CB44-4957B25B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BAD4-5847-4E2D-AAE1-20DCFB4FC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60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9AC198-EB3D-020E-D6B8-067E483A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A96016-27BE-0606-4DAD-40EC38534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BA1698-ECFF-EAFC-4792-8972D67AE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397CE1-D854-7204-B3DA-F3C63274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2775-A468-450A-83AF-5C30084BFB4B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71A33B-AD2A-D3A2-3CD4-EB6DE5B7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224320-9681-B99A-7F9C-19659A79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BAD4-5847-4E2D-AAE1-20DCFB4FC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26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025156-30D2-DD8A-070C-537F0139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AF4920-CF7D-242F-D889-5AC748D85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48DA14-C1AB-CB36-F43D-BC006A1DF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2775-A468-450A-83AF-5C30084BFB4B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B5134C-AE6F-D5AC-AB00-7DE838D3B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AEE7D9-25DD-0AAB-42CE-EBCBDD077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FBAD4-5847-4E2D-AAE1-20DCFB4FC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46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D43BAF-EC57-71B0-3F56-EC0C4AC0A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9786"/>
            <a:ext cx="9144000" cy="1977375"/>
          </a:xfrm>
        </p:spPr>
        <p:txBody>
          <a:bodyPr>
            <a:normAutofit/>
          </a:bodyPr>
          <a:lstStyle/>
          <a:p>
            <a:r>
              <a:rPr lang="en-US" altLang="zh-CN" dirty="0"/>
              <a:t>A Brief Intro to </a:t>
            </a:r>
            <a:br>
              <a:rPr lang="en-US" altLang="zh-CN" dirty="0"/>
            </a:br>
            <a:r>
              <a:rPr lang="en-US" altLang="zh-CN" b="1" i="1" dirty="0">
                <a:solidFill>
                  <a:schemeClr val="accent5">
                    <a:lumMod val="75000"/>
                  </a:schemeClr>
                </a:solidFill>
              </a:rPr>
              <a:t>Visual Prompting</a:t>
            </a:r>
            <a:endParaRPr lang="zh-CN" altLang="en-U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1343186-2FBD-D8A5-7FEE-783BB50D6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9237"/>
            <a:ext cx="9144000" cy="519202"/>
          </a:xfrm>
        </p:spPr>
        <p:txBody>
          <a:bodyPr/>
          <a:lstStyle/>
          <a:p>
            <a:r>
              <a:rPr lang="en-US" altLang="zh-CN" dirty="0"/>
              <a:t>Haoquan Zhang </a:t>
            </a:r>
            <a:r>
              <a:rPr lang="zh-CN" altLang="en-US" dirty="0"/>
              <a:t>张皓泉</a:t>
            </a:r>
          </a:p>
        </p:txBody>
      </p:sp>
      <p:pic>
        <p:nvPicPr>
          <p:cNvPr id="4" name="Picture 4" descr="ailab Logo">
            <a:extLst>
              <a:ext uri="{FF2B5EF4-FFF2-40B4-BE49-F238E27FC236}">
                <a16:creationId xmlns:a16="http://schemas.microsoft.com/office/drawing/2014/main" id="{F3C77485-6665-B032-4C26-699F982E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5680261"/>
            <a:ext cx="962304" cy="8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CUT Logo">
            <a:extLst>
              <a:ext uri="{FF2B5EF4-FFF2-40B4-BE49-F238E27FC236}">
                <a16:creationId xmlns:a16="http://schemas.microsoft.com/office/drawing/2014/main" id="{4A7BFFCA-811B-EB6F-8910-7EE972CB2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2" y="5680260"/>
            <a:ext cx="887725" cy="8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06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1234E41-5395-9399-B014-718E5A3F6E2F}"/>
              </a:ext>
            </a:extLst>
          </p:cNvPr>
          <p:cNvSpPr txBox="1"/>
          <p:nvPr/>
        </p:nvSpPr>
        <p:spPr>
          <a:xfrm>
            <a:off x="606918" y="616903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https://arxiv.org/pdf/2203.17274</a:t>
            </a:r>
            <a:endParaRPr lang="zh-CN" alt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7B71763-B077-D064-D601-E1678993237B}"/>
              </a:ext>
            </a:extLst>
          </p:cNvPr>
          <p:cNvSpPr txBox="1"/>
          <p:nvPr/>
        </p:nvSpPr>
        <p:spPr>
          <a:xfrm>
            <a:off x="2832011" y="1534612"/>
            <a:ext cx="6527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What is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Visual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Prompt?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How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does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work?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E6FF94-48D3-9875-8740-A78530F8A8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35" t="8565" r="60465" b="50000"/>
          <a:stretch/>
        </p:blipFill>
        <p:spPr>
          <a:xfrm>
            <a:off x="5108619" y="2326651"/>
            <a:ext cx="1917131" cy="22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472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1234E41-5395-9399-B014-718E5A3F6E2F}"/>
              </a:ext>
            </a:extLst>
          </p:cNvPr>
          <p:cNvSpPr txBox="1"/>
          <p:nvPr/>
        </p:nvSpPr>
        <p:spPr>
          <a:xfrm>
            <a:off x="606918" y="616903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https://arxiv.org/pdf/2203.17274</a:t>
            </a:r>
            <a:endParaRPr lang="zh-CN" alt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8E6BD3-4F0A-54F2-251B-77B2BE4D15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78" t="9412" r="43316" b="50000"/>
          <a:stretch/>
        </p:blipFill>
        <p:spPr>
          <a:xfrm>
            <a:off x="2723562" y="2337516"/>
            <a:ext cx="6696732" cy="218296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10074F1-C6B5-6267-129B-E4D31492F7F6}"/>
              </a:ext>
            </a:extLst>
          </p:cNvPr>
          <p:cNvSpPr txBox="1"/>
          <p:nvPr/>
        </p:nvSpPr>
        <p:spPr>
          <a:xfrm>
            <a:off x="2832011" y="1534612"/>
            <a:ext cx="6527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What is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Visual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Prompt?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How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does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work?</a:t>
            </a:r>
          </a:p>
        </p:txBody>
      </p:sp>
    </p:spTree>
    <p:extLst>
      <p:ext uri="{BB962C8B-B14F-4D97-AF65-F5344CB8AC3E}">
        <p14:creationId xmlns:p14="http://schemas.microsoft.com/office/powerpoint/2010/main" val="539535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9CD3594-1C28-9CF6-F072-FB17FF781FE3}"/>
              </a:ext>
            </a:extLst>
          </p:cNvPr>
          <p:cNvSpPr txBox="1"/>
          <p:nvPr/>
        </p:nvSpPr>
        <p:spPr>
          <a:xfrm>
            <a:off x="606918" y="504302"/>
            <a:ext cx="1021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What is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Visual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Prompt?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How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does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work?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234E41-5395-9399-B014-718E5A3F6E2F}"/>
              </a:ext>
            </a:extLst>
          </p:cNvPr>
          <p:cNvSpPr txBox="1"/>
          <p:nvPr/>
        </p:nvSpPr>
        <p:spPr>
          <a:xfrm>
            <a:off x="606918" y="616903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https://arxiv.org/pdf/2203.17274</a:t>
            </a:r>
            <a:endParaRPr lang="zh-CN" alt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8E6BD3-4F0A-54F2-251B-77B2BE4D1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80" y="1529101"/>
            <a:ext cx="10217240" cy="379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19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9CD3594-1C28-9CF6-F072-FB17FF781FE3}"/>
              </a:ext>
            </a:extLst>
          </p:cNvPr>
          <p:cNvSpPr txBox="1"/>
          <p:nvPr/>
        </p:nvSpPr>
        <p:spPr>
          <a:xfrm>
            <a:off x="606918" y="504302"/>
            <a:ext cx="1021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Attention Prompting on Image for Large Vision-Language Models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234E41-5395-9399-B014-718E5A3F6E2F}"/>
              </a:ext>
            </a:extLst>
          </p:cNvPr>
          <p:cNvSpPr txBox="1"/>
          <p:nvPr/>
        </p:nvSpPr>
        <p:spPr>
          <a:xfrm>
            <a:off x="606918" y="616903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https://arxiv.org/pdf/2409.17143</a:t>
            </a:r>
            <a:endParaRPr lang="zh-CN" alt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0B090B-ADA7-E1A2-EBA4-2F556F6A8638}"/>
              </a:ext>
            </a:extLst>
          </p:cNvPr>
          <p:cNvSpPr txBox="1"/>
          <p:nvPr/>
        </p:nvSpPr>
        <p:spPr>
          <a:xfrm>
            <a:off x="3114273" y="5127791"/>
            <a:ext cx="5963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Which direction is the red bird facing?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56A0CA1-EA4B-E34F-C78A-EF62E20DC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898" y="1754818"/>
            <a:ext cx="4692204" cy="33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242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9CD3594-1C28-9CF6-F072-FB17FF781FE3}"/>
              </a:ext>
            </a:extLst>
          </p:cNvPr>
          <p:cNvSpPr txBox="1"/>
          <p:nvPr/>
        </p:nvSpPr>
        <p:spPr>
          <a:xfrm>
            <a:off x="606918" y="504302"/>
            <a:ext cx="1021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Attention Prompting on Image for Large Vision-Language Models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234E41-5395-9399-B014-718E5A3F6E2F}"/>
              </a:ext>
            </a:extLst>
          </p:cNvPr>
          <p:cNvSpPr txBox="1"/>
          <p:nvPr/>
        </p:nvSpPr>
        <p:spPr>
          <a:xfrm>
            <a:off x="606918" y="616903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https://arxiv.org/pdf/2409.17143</a:t>
            </a:r>
            <a:endParaRPr lang="zh-CN" alt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308CE46-991F-5815-7F88-B99DA5CBA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" t="38404" b="30611"/>
          <a:stretch/>
        </p:blipFill>
        <p:spPr>
          <a:xfrm>
            <a:off x="1872375" y="2150772"/>
            <a:ext cx="8458140" cy="3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878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9CD3594-1C28-9CF6-F072-FB17FF781FE3}"/>
              </a:ext>
            </a:extLst>
          </p:cNvPr>
          <p:cNvSpPr txBox="1"/>
          <p:nvPr/>
        </p:nvSpPr>
        <p:spPr>
          <a:xfrm>
            <a:off x="606918" y="504302"/>
            <a:ext cx="1021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Attention Prompting on Image for Large Vision-Language Models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234E41-5395-9399-B014-718E5A3F6E2F}"/>
              </a:ext>
            </a:extLst>
          </p:cNvPr>
          <p:cNvSpPr txBox="1"/>
          <p:nvPr/>
        </p:nvSpPr>
        <p:spPr>
          <a:xfrm>
            <a:off x="606918" y="616903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https://arxiv.org/pdf/2409.17143</a:t>
            </a:r>
            <a:endParaRPr lang="zh-CN" alt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308CE46-991F-5815-7F88-B99DA5CBA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1408"/>
          <a:stretch/>
        </p:blipFill>
        <p:spPr>
          <a:xfrm>
            <a:off x="1666361" y="1622738"/>
            <a:ext cx="8859278" cy="40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934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9CD3594-1C28-9CF6-F072-FB17FF781FE3}"/>
              </a:ext>
            </a:extLst>
          </p:cNvPr>
          <p:cNvSpPr txBox="1"/>
          <p:nvPr/>
        </p:nvSpPr>
        <p:spPr>
          <a:xfrm>
            <a:off x="606918" y="504302"/>
            <a:ext cx="1021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Attention Prompting on Image for Large Vision-Language Models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234E41-5395-9399-B014-718E5A3F6E2F}"/>
              </a:ext>
            </a:extLst>
          </p:cNvPr>
          <p:cNvSpPr txBox="1"/>
          <p:nvPr/>
        </p:nvSpPr>
        <p:spPr>
          <a:xfrm>
            <a:off x="606918" y="616903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https://arxiv.org/pdf/2409.17143</a:t>
            </a:r>
            <a:endParaRPr lang="zh-CN" alt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308CE46-991F-5815-7F88-B99DA5CBA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577"/>
          <a:stretch/>
        </p:blipFill>
        <p:spPr>
          <a:xfrm>
            <a:off x="1133083" y="1790164"/>
            <a:ext cx="9925834" cy="355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62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F7C073E-BAA1-AFD4-6457-DC5C29BFDD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79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3D43BAF-EC57-71B0-3F56-EC0C4AC0A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66682"/>
            <a:ext cx="9144000" cy="1977375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Summary</a:t>
            </a:r>
            <a:br>
              <a:rPr lang="en-US" altLang="zh-CN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altLang="zh-CN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Visual Prompting</a:t>
            </a:r>
            <a:endParaRPr lang="zh-CN" altLang="en-US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79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5C0A697-9EB7-E115-218D-F304E65CAB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093"/>
          <a:stretch/>
        </p:blipFill>
        <p:spPr>
          <a:xfrm>
            <a:off x="1670807" y="2840252"/>
            <a:ext cx="1807909" cy="136353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5061BB7-6319-1944-583A-3F39BAAC9961}"/>
              </a:ext>
            </a:extLst>
          </p:cNvPr>
          <p:cNvSpPr/>
          <p:nvPr/>
        </p:nvSpPr>
        <p:spPr>
          <a:xfrm>
            <a:off x="1331780" y="2439466"/>
            <a:ext cx="1242982" cy="152986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E6FF94-48D3-9875-8740-A78530F8A810}"/>
              </a:ext>
            </a:extLst>
          </p:cNvPr>
          <p:cNvPicPr>
            <a:picLocks/>
          </p:cNvPicPr>
          <p:nvPr/>
        </p:nvPicPr>
        <p:blipFill>
          <a:blip r:embed="rId3"/>
          <a:srcRect l="26645" t="14925" r="60465" b="52027"/>
          <a:stretch/>
        </p:blipFill>
        <p:spPr>
          <a:xfrm>
            <a:off x="6566381" y="2403789"/>
            <a:ext cx="1800000" cy="18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A4D7F1A-4C4B-129D-915D-D20BA3F42C9E}"/>
              </a:ext>
            </a:extLst>
          </p:cNvPr>
          <p:cNvPicPr>
            <a:picLocks/>
          </p:cNvPicPr>
          <p:nvPr/>
        </p:nvPicPr>
        <p:blipFill>
          <a:blip r:embed="rId4"/>
          <a:srcRect l="16315"/>
          <a:stretch/>
        </p:blipFill>
        <p:spPr>
          <a:xfrm>
            <a:off x="8982070" y="2403790"/>
            <a:ext cx="1800000" cy="18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731C07D-ACC3-0192-8997-79897F37147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150692" y="2403789"/>
            <a:ext cx="1800000" cy="180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18387F4-51A8-C5B0-DC30-B4E5F21EE084}"/>
              </a:ext>
            </a:extLst>
          </p:cNvPr>
          <p:cNvSpPr txBox="1"/>
          <p:nvPr/>
        </p:nvSpPr>
        <p:spPr>
          <a:xfrm>
            <a:off x="1035522" y="4481395"/>
            <a:ext cx="2741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/>
              <a:t>Bbox</a:t>
            </a:r>
            <a:r>
              <a:rPr lang="en-US" altLang="zh-CN" sz="2400" b="1" dirty="0"/>
              <a:t> Mask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34B6AE7-F5FC-FA2B-2282-A48576DC522D}"/>
              </a:ext>
            </a:extLst>
          </p:cNvPr>
          <p:cNvSpPr txBox="1"/>
          <p:nvPr/>
        </p:nvSpPr>
        <p:spPr>
          <a:xfrm>
            <a:off x="3677690" y="4481395"/>
            <a:ext cx="2741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Blur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DB5DAB0-D02A-1B64-2080-55BCE1FD436E}"/>
              </a:ext>
            </a:extLst>
          </p:cNvPr>
          <p:cNvSpPr txBox="1"/>
          <p:nvPr/>
        </p:nvSpPr>
        <p:spPr>
          <a:xfrm>
            <a:off x="6095778" y="4481394"/>
            <a:ext cx="2741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Pixel Prompt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24AD94D-E304-1B86-28F6-DDF294CB9C7F}"/>
              </a:ext>
            </a:extLst>
          </p:cNvPr>
          <p:cNvSpPr txBox="1"/>
          <p:nvPr/>
        </p:nvSpPr>
        <p:spPr>
          <a:xfrm>
            <a:off x="8511467" y="4481393"/>
            <a:ext cx="2741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6058324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5C0A697-9EB7-E115-218D-F304E65CAB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093"/>
          <a:stretch/>
        </p:blipFill>
        <p:spPr>
          <a:xfrm>
            <a:off x="3468347" y="2613606"/>
            <a:ext cx="1807909" cy="136353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5061BB7-6319-1944-583A-3F39BAAC9961}"/>
              </a:ext>
            </a:extLst>
          </p:cNvPr>
          <p:cNvSpPr/>
          <p:nvPr/>
        </p:nvSpPr>
        <p:spPr>
          <a:xfrm>
            <a:off x="3129319" y="2212820"/>
            <a:ext cx="1242982" cy="152986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18387F4-51A8-C5B0-DC30-B4E5F21EE084}"/>
              </a:ext>
            </a:extLst>
          </p:cNvPr>
          <p:cNvSpPr txBox="1"/>
          <p:nvPr/>
        </p:nvSpPr>
        <p:spPr>
          <a:xfrm>
            <a:off x="2833061" y="4254749"/>
            <a:ext cx="2741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/>
              <a:t>Bbox</a:t>
            </a:r>
            <a:r>
              <a:rPr lang="en-US" altLang="zh-CN" sz="2400" b="1" dirty="0"/>
              <a:t> Mask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87B8266-9DF2-8D72-2123-38F15B59DF0D}"/>
              </a:ext>
            </a:extLst>
          </p:cNvPr>
          <p:cNvSpPr txBox="1"/>
          <p:nvPr/>
        </p:nvSpPr>
        <p:spPr>
          <a:xfrm>
            <a:off x="4725397" y="2787542"/>
            <a:ext cx="27412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/>
              <a:t>X</a:t>
            </a:r>
          </a:p>
        </p:txBody>
      </p:sp>
      <p:pic>
        <p:nvPicPr>
          <p:cNvPr id="2050" name="Picture 2" descr="Color wheel - Wikipedia">
            <a:extLst>
              <a:ext uri="{FF2B5EF4-FFF2-40B4-BE49-F238E27FC236}">
                <a16:creationId xmlns:a16="http://schemas.microsoft.com/office/drawing/2014/main" id="{BD07E7E2-16D0-B546-54E9-9164592F6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815" y="2011703"/>
            <a:ext cx="2243046" cy="22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62C726E-B0E5-9272-0795-128099991488}"/>
              </a:ext>
            </a:extLst>
          </p:cNvPr>
          <p:cNvSpPr txBox="1"/>
          <p:nvPr/>
        </p:nvSpPr>
        <p:spPr>
          <a:xfrm>
            <a:off x="6617736" y="4254749"/>
            <a:ext cx="2741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Color</a:t>
            </a:r>
          </a:p>
        </p:txBody>
      </p:sp>
    </p:spTree>
    <p:extLst>
      <p:ext uri="{BB962C8B-B14F-4D97-AF65-F5344CB8AC3E}">
        <p14:creationId xmlns:p14="http://schemas.microsoft.com/office/powerpoint/2010/main" val="30687084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9CD3594-1C28-9CF6-F072-FB17FF781FE3}"/>
              </a:ext>
            </a:extLst>
          </p:cNvPr>
          <p:cNvSpPr txBox="1"/>
          <p:nvPr/>
        </p:nvSpPr>
        <p:spPr>
          <a:xfrm>
            <a:off x="606918" y="504302"/>
            <a:ext cx="1021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CPT: Colorful Prompt Tuning for Pre-trained Vision-Language Models</a:t>
            </a:r>
            <a:endParaRPr lang="zh-CN" altLang="en-US" sz="24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25DCA02-5FD4-3D60-313C-A81805D20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01099"/>
            <a:ext cx="10668000" cy="490049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033116-8A64-E5C3-86A5-352D80867C65}"/>
              </a:ext>
            </a:extLst>
          </p:cNvPr>
          <p:cNvSpPr txBox="1"/>
          <p:nvPr/>
        </p:nvSpPr>
        <p:spPr>
          <a:xfrm>
            <a:off x="606918" y="616903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i="1" dirty="0">
                <a:solidFill>
                  <a:schemeClr val="bg1">
                    <a:lumMod val="50000"/>
                  </a:schemeClr>
                </a:solidFill>
              </a:rPr>
              <a:t>https://arxiv.org/pdf/2109.11797</a:t>
            </a:r>
          </a:p>
        </p:txBody>
      </p:sp>
    </p:spTree>
    <p:extLst>
      <p:ext uri="{BB962C8B-B14F-4D97-AF65-F5344CB8AC3E}">
        <p14:creationId xmlns:p14="http://schemas.microsoft.com/office/powerpoint/2010/main" val="948200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BF8C92B-076E-19BD-413A-C38843D3C2BB}"/>
              </a:ext>
            </a:extLst>
          </p:cNvPr>
          <p:cNvSpPr txBox="1"/>
          <p:nvPr/>
        </p:nvSpPr>
        <p:spPr>
          <a:xfrm>
            <a:off x="606918" y="616903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Haoquan Zhang et.al, Mask4Align, CVPR2024 </a:t>
            </a:r>
            <a:endParaRPr lang="zh-CN" alt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29C27C-0C9D-41D5-8D85-9E5C0B632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061" y="784442"/>
            <a:ext cx="8471878" cy="516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64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9CD3594-1C28-9CF6-F072-FB17FF781FE3}"/>
              </a:ext>
            </a:extLst>
          </p:cNvPr>
          <p:cNvSpPr txBox="1"/>
          <p:nvPr/>
        </p:nvSpPr>
        <p:spPr>
          <a:xfrm>
            <a:off x="606918" y="504302"/>
            <a:ext cx="1021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CPT: Colorful Prompt Tuning for Pre-trained Vision-Language Models</a:t>
            </a:r>
            <a:endParaRPr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AC2E3D-2F5D-EC59-DCDE-AD5E69BA0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75" y="1505548"/>
            <a:ext cx="10088450" cy="422038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E77D5C1-DB42-09B4-3D1C-88CFA66ABE1E}"/>
              </a:ext>
            </a:extLst>
          </p:cNvPr>
          <p:cNvSpPr txBox="1"/>
          <p:nvPr/>
        </p:nvSpPr>
        <p:spPr>
          <a:xfrm>
            <a:off x="606918" y="616903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i="1" dirty="0">
                <a:solidFill>
                  <a:schemeClr val="bg1">
                    <a:lumMod val="50000"/>
                  </a:schemeClr>
                </a:solidFill>
              </a:rPr>
              <a:t>https://arxiv.org/pdf/2109.11797</a:t>
            </a:r>
          </a:p>
        </p:txBody>
      </p:sp>
    </p:spTree>
    <p:extLst>
      <p:ext uri="{BB962C8B-B14F-4D97-AF65-F5344CB8AC3E}">
        <p14:creationId xmlns:p14="http://schemas.microsoft.com/office/powerpoint/2010/main" val="1432132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9CD3594-1C28-9CF6-F072-FB17FF781FE3}"/>
              </a:ext>
            </a:extLst>
          </p:cNvPr>
          <p:cNvSpPr txBox="1"/>
          <p:nvPr/>
        </p:nvSpPr>
        <p:spPr>
          <a:xfrm>
            <a:off x="606918" y="504302"/>
            <a:ext cx="1021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CPT: Colorful Prompt Tuning for Pre-trained Vision-Language Models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6E70E2-B9B7-3AE2-CBF4-501625D2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814" y="1226921"/>
            <a:ext cx="7332372" cy="47261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3759B4B-734F-C454-9FB0-FD0BE7EEDEDD}"/>
              </a:ext>
            </a:extLst>
          </p:cNvPr>
          <p:cNvSpPr txBox="1"/>
          <p:nvPr/>
        </p:nvSpPr>
        <p:spPr>
          <a:xfrm>
            <a:off x="606918" y="616903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i="1" dirty="0">
                <a:solidFill>
                  <a:schemeClr val="bg1">
                    <a:lumMod val="50000"/>
                  </a:schemeClr>
                </a:solidFill>
              </a:rPr>
              <a:t>https://arxiv.org/pdf/2109.11797</a:t>
            </a:r>
          </a:p>
        </p:txBody>
      </p:sp>
    </p:spTree>
    <p:extLst>
      <p:ext uri="{BB962C8B-B14F-4D97-AF65-F5344CB8AC3E}">
        <p14:creationId xmlns:p14="http://schemas.microsoft.com/office/powerpoint/2010/main" val="19665834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9CD3594-1C28-9CF6-F072-FB17FF781FE3}"/>
              </a:ext>
            </a:extLst>
          </p:cNvPr>
          <p:cNvSpPr txBox="1"/>
          <p:nvPr/>
        </p:nvSpPr>
        <p:spPr>
          <a:xfrm>
            <a:off x="606918" y="504302"/>
            <a:ext cx="1021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Fine-Grained Visual Prompting</a:t>
            </a:r>
            <a:endParaRPr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5B3D080-5B34-CB96-E8AB-3E46D2184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490929"/>
            <a:ext cx="11010900" cy="39147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1234E41-5395-9399-B014-718E5A3F6E2F}"/>
              </a:ext>
            </a:extLst>
          </p:cNvPr>
          <p:cNvSpPr txBox="1"/>
          <p:nvPr/>
        </p:nvSpPr>
        <p:spPr>
          <a:xfrm>
            <a:off x="606918" y="616903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https://arxiv.org/pdf/2306.04356</a:t>
            </a:r>
            <a:endParaRPr lang="zh-CN" alt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44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9CD3594-1C28-9CF6-F072-FB17FF781FE3}"/>
              </a:ext>
            </a:extLst>
          </p:cNvPr>
          <p:cNvSpPr txBox="1"/>
          <p:nvPr/>
        </p:nvSpPr>
        <p:spPr>
          <a:xfrm>
            <a:off x="606918" y="504302"/>
            <a:ext cx="1021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Fine-Grained Visual Prompting</a:t>
            </a:r>
            <a:endParaRPr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5B3D080-5B34-CB96-E8AB-3E46D2184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471612"/>
            <a:ext cx="11010900" cy="39147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62EFEC-3F9E-AD1F-E5ED-BB498EC5A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22" y="1537604"/>
            <a:ext cx="11049000" cy="414337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730744B-AC27-DEEE-0F14-E7104FC6B608}"/>
              </a:ext>
            </a:extLst>
          </p:cNvPr>
          <p:cNvSpPr txBox="1"/>
          <p:nvPr/>
        </p:nvSpPr>
        <p:spPr>
          <a:xfrm>
            <a:off x="606918" y="616903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https://arxiv.org/pdf/2306.04356</a:t>
            </a:r>
            <a:endParaRPr lang="zh-CN" alt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15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9CD3594-1C28-9CF6-F072-FB17FF781FE3}"/>
              </a:ext>
            </a:extLst>
          </p:cNvPr>
          <p:cNvSpPr txBox="1"/>
          <p:nvPr/>
        </p:nvSpPr>
        <p:spPr>
          <a:xfrm>
            <a:off x="606918" y="504302"/>
            <a:ext cx="1021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Fine-Grained Visual Prompting</a:t>
            </a:r>
            <a:endParaRPr lang="zh-CN" altLang="en-US" sz="24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30744B-AC27-DEEE-0F14-E7104FC6B608}"/>
              </a:ext>
            </a:extLst>
          </p:cNvPr>
          <p:cNvSpPr txBox="1"/>
          <p:nvPr/>
        </p:nvSpPr>
        <p:spPr>
          <a:xfrm>
            <a:off x="606918" y="616903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https://arxiv.org/pdf/2306.04356</a:t>
            </a:r>
            <a:endParaRPr lang="zh-CN" alt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2DA70C-D5EF-EF3E-0F13-BE8EC1C0D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186" y="1305066"/>
            <a:ext cx="4859628" cy="451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49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9CD3594-1C28-9CF6-F072-FB17FF781FE3}"/>
              </a:ext>
            </a:extLst>
          </p:cNvPr>
          <p:cNvSpPr txBox="1"/>
          <p:nvPr/>
        </p:nvSpPr>
        <p:spPr>
          <a:xfrm>
            <a:off x="606918" y="504302"/>
            <a:ext cx="1021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Exploring Visual Prompts for Adapting Large-Scale Models</a:t>
            </a:r>
            <a:endParaRPr lang="zh-CN" altLang="en-US" sz="24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234E41-5395-9399-B014-718E5A3F6E2F}"/>
              </a:ext>
            </a:extLst>
          </p:cNvPr>
          <p:cNvSpPr txBox="1"/>
          <p:nvPr/>
        </p:nvSpPr>
        <p:spPr>
          <a:xfrm>
            <a:off x="606918" y="616903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https://arxiv.org/pdf/2203.17274</a:t>
            </a:r>
            <a:endParaRPr lang="zh-CN" alt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AAA3128-04C2-ABED-F57A-EBF5EC035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673" y="1274753"/>
            <a:ext cx="8684654" cy="459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48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1234E41-5395-9399-B014-718E5A3F6E2F}"/>
              </a:ext>
            </a:extLst>
          </p:cNvPr>
          <p:cNvSpPr txBox="1"/>
          <p:nvPr/>
        </p:nvSpPr>
        <p:spPr>
          <a:xfrm>
            <a:off x="606918" y="616903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https://arxiv.org/pdf/2203.17274</a:t>
            </a:r>
            <a:endParaRPr lang="zh-CN" alt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D177DB1-CAC5-76DC-0D5E-4DD15AB1CF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976" t="9682" r="15497" b="58344"/>
          <a:stretch/>
        </p:blipFill>
        <p:spPr>
          <a:xfrm>
            <a:off x="4014674" y="2150772"/>
            <a:ext cx="4162652" cy="255645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7B71763-B077-D064-D601-E1678993237B}"/>
              </a:ext>
            </a:extLst>
          </p:cNvPr>
          <p:cNvSpPr txBox="1"/>
          <p:nvPr/>
        </p:nvSpPr>
        <p:spPr>
          <a:xfrm>
            <a:off x="2832011" y="1534612"/>
            <a:ext cx="6527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What is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Visual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Prompt?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How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does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work?</a:t>
            </a:r>
          </a:p>
        </p:txBody>
      </p:sp>
    </p:spTree>
    <p:extLst>
      <p:ext uri="{BB962C8B-B14F-4D97-AF65-F5344CB8AC3E}">
        <p14:creationId xmlns:p14="http://schemas.microsoft.com/office/powerpoint/2010/main" val="550080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300</Words>
  <Application>Microsoft Office PowerPoint</Application>
  <PresentationFormat>宽屏</PresentationFormat>
  <Paragraphs>42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Office 主题​​</vt:lpstr>
      <vt:lpstr>A Brief Intro to  Visual Prompting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Visual Prompting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HAOQUAN ZHANG</dc:creator>
  <cp:lastModifiedBy>HAOQUAN ZHANG</cp:lastModifiedBy>
  <cp:revision>3</cp:revision>
  <dcterms:created xsi:type="dcterms:W3CDTF">2024-10-14T11:15:03Z</dcterms:created>
  <dcterms:modified xsi:type="dcterms:W3CDTF">2024-10-17T10:30:53Z</dcterms:modified>
</cp:coreProperties>
</file>